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10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10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re de l’ordre du jour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l’ordre du jour</a:t>
            </a:r>
          </a:p>
        </p:txBody>
      </p:sp>
      <p:sp>
        <p:nvSpPr>
          <p:cNvPr id="109" name="Sous-titre de l’ordre du jour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l’ordre du jour</a:t>
            </a:r>
          </a:p>
        </p:txBody>
      </p:sp>
      <p:sp>
        <p:nvSpPr>
          <p:cNvPr id="110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Rubriques de l’ordre du jour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niveau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Données clés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Texte niveau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« Citation notable 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l de salade avec du riz frit, des œufs durs et des baguette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l avec des beignets de saumon, de la salade et du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l de pâtes pappardelle avec du beurre maître d’hôtel, des noisettes grillées et des lamelles de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l de salade avec du riz frit, des œufs durs et des baguette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Auteur et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24" name="Texte niveau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44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61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l de pâtes pappardelle avec du beurre maître d’hôtel, des noisettes grillées et des lamelles de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7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7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8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92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Titre de diapositive</a:t>
            </a:r>
          </a:p>
        </p:txBody>
      </p:sp>
      <p:sp>
        <p:nvSpPr>
          <p:cNvPr id="3" name="Texte niveau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Relationship Id="rId5" Type="http://schemas.openxmlformats.org/officeDocument/2006/relationships/image" Target="../media/image2.jpeg"/><Relationship Id="rId6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 3" descr="Imag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0000" y="1528416"/>
            <a:ext cx="63500" cy="76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2" name="Image 5" descr="Imag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70000" y="1528416"/>
            <a:ext cx="63500" cy="762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7" name="Grouper"/>
          <p:cNvGrpSpPr/>
          <p:nvPr/>
        </p:nvGrpSpPr>
        <p:grpSpPr>
          <a:xfrm>
            <a:off x="1712226" y="317271"/>
            <a:ext cx="20959548" cy="13081458"/>
            <a:chOff x="0" y="0"/>
            <a:chExt cx="20959547" cy="13081457"/>
          </a:xfrm>
        </p:grpSpPr>
        <p:pic>
          <p:nvPicPr>
            <p:cNvPr id="173" name="Image 99" descr="Image 99"/>
            <p:cNvPicPr>
              <a:picLocks noChangeAspect="1"/>
            </p:cNvPicPr>
            <p:nvPr/>
          </p:nvPicPr>
          <p:blipFill>
            <a:blip r:embed="rId4">
              <a:alphaModFix amt="25000"/>
              <a:extLst/>
            </a:blip>
            <a:stretch>
              <a:fillRect/>
            </a:stretch>
          </p:blipFill>
          <p:spPr>
            <a:xfrm>
              <a:off x="801534" y="0"/>
              <a:ext cx="19622187" cy="1308145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4" name="Rectangle : coins arrondis 100"/>
            <p:cNvSpPr/>
            <p:nvPr/>
          </p:nvSpPr>
          <p:spPr>
            <a:xfrm>
              <a:off x="12740989" y="2873453"/>
              <a:ext cx="6769582" cy="2437850"/>
            </a:xfrm>
            <a:prstGeom prst="roundRect">
              <a:avLst>
                <a:gd name="adj" fmla="val 13101"/>
              </a:avLst>
            </a:prstGeom>
            <a:solidFill>
              <a:srgbClr val="FFFFFF"/>
            </a:solidFill>
            <a:ln w="19050" cap="flat">
              <a:solidFill>
                <a:srgbClr val="59B998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lnSpc>
                  <a:spcPct val="100000"/>
                </a:lnSpc>
                <a:spcBef>
                  <a:spcPts val="0"/>
                </a:spcBef>
                <a:defRPr sz="1200">
                  <a:latin typeface="Open Sans Regular Regular"/>
                  <a:ea typeface="Open Sans Regular Regular"/>
                  <a:cs typeface="Open Sans Regular Regular"/>
                  <a:sym typeface="Open Sans Regular Regular"/>
                </a:defRPr>
              </a:pPr>
            </a:p>
          </p:txBody>
        </p:sp>
        <p:grpSp>
          <p:nvGrpSpPr>
            <p:cNvPr id="177" name="Rectangle : coins arrondis 59"/>
            <p:cNvGrpSpPr/>
            <p:nvPr/>
          </p:nvGrpSpPr>
          <p:grpSpPr>
            <a:xfrm>
              <a:off x="8438646" y="6347102"/>
              <a:ext cx="4286744" cy="1750744"/>
              <a:chOff x="0" y="0"/>
              <a:chExt cx="4286743" cy="1750742"/>
            </a:xfrm>
          </p:grpSpPr>
          <p:sp>
            <p:nvSpPr>
              <p:cNvPr id="175" name="Rectangle aux angles arrondis"/>
              <p:cNvSpPr/>
              <p:nvPr/>
            </p:nvSpPr>
            <p:spPr>
              <a:xfrm>
                <a:off x="0" y="0"/>
                <a:ext cx="4286744" cy="1750743"/>
              </a:xfrm>
              <a:prstGeom prst="roundRect">
                <a:avLst>
                  <a:gd name="adj" fmla="val 33347"/>
                </a:avLst>
              </a:prstGeom>
              <a:solidFill>
                <a:srgbClr val="33738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457200">
                  <a:lnSpc>
                    <a:spcPct val="100000"/>
                  </a:lnSpc>
                  <a:spcBef>
                    <a:spcPts val="0"/>
                  </a:spcBef>
                  <a:defRPr sz="1200">
                    <a:solidFill>
                      <a:srgbClr val="FFFFFF"/>
                    </a:solidFill>
                    <a:latin typeface="Open Sans Regular Regular"/>
                    <a:ea typeface="Open Sans Regular Regular"/>
                    <a:cs typeface="Open Sans Regular Regular"/>
                    <a:sym typeface="Open Sans Regular Regular"/>
                  </a:defRPr>
                </a:pPr>
              </a:p>
            </p:txBody>
          </p:sp>
          <p:sp>
            <p:nvSpPr>
              <p:cNvPr id="176" name="PORTUÑOL"/>
              <p:cNvSpPr txBox="1"/>
              <p:nvPr/>
            </p:nvSpPr>
            <p:spPr>
              <a:xfrm>
                <a:off x="350953" y="485803"/>
                <a:ext cx="3584837" cy="77913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39560" tIns="39560" rIns="39560" bIns="39560" numCol="1" anchor="ctr">
                <a:noAutofit/>
              </a:bodyPr>
              <a:lstStyle>
                <a:lvl1pPr algn="ctr" defTabSz="457200">
                  <a:lnSpc>
                    <a:spcPct val="100000"/>
                  </a:lnSpc>
                  <a:spcBef>
                    <a:spcPts val="0"/>
                  </a:spcBef>
                  <a:defRPr sz="4500">
                    <a:solidFill>
                      <a:srgbClr val="FFFFFF"/>
                    </a:solidFill>
                    <a:latin typeface="Aptos"/>
                    <a:ea typeface="Aptos"/>
                    <a:cs typeface="Aptos"/>
                    <a:sym typeface="Aptos"/>
                  </a:defRPr>
                </a:lvl1pPr>
              </a:lstStyle>
              <a:p>
                <a:pPr/>
                <a:r>
                  <a:t>PORTUÑOL</a:t>
                </a:r>
              </a:p>
            </p:txBody>
          </p:sp>
        </p:grpSp>
        <p:sp>
          <p:nvSpPr>
            <p:cNvPr id="178" name="Rectangle : coins arrondis 115"/>
            <p:cNvSpPr/>
            <p:nvPr/>
          </p:nvSpPr>
          <p:spPr>
            <a:xfrm>
              <a:off x="1980590" y="2873453"/>
              <a:ext cx="6769582" cy="2437850"/>
            </a:xfrm>
            <a:prstGeom prst="roundRect">
              <a:avLst>
                <a:gd name="adj" fmla="val 13101"/>
              </a:avLst>
            </a:prstGeom>
            <a:solidFill>
              <a:srgbClr val="FFFFFF"/>
            </a:solidFill>
            <a:ln w="19050" cap="flat">
              <a:solidFill>
                <a:srgbClr val="59B998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lnSpc>
                  <a:spcPct val="100000"/>
                </a:lnSpc>
                <a:spcBef>
                  <a:spcPts val="0"/>
                </a:spcBef>
                <a:defRPr sz="1200">
                  <a:latin typeface="Open Sans Regular Regular"/>
                  <a:ea typeface="Open Sans Regular Regular"/>
                  <a:cs typeface="Open Sans Regular Regular"/>
                  <a:sym typeface="Open Sans Regular Regular"/>
                </a:defRPr>
              </a:pPr>
            </a:p>
          </p:txBody>
        </p:sp>
        <p:sp>
          <p:nvSpPr>
            <p:cNvPr id="179" name="Connecteur en angle 76"/>
            <p:cNvSpPr/>
            <p:nvPr/>
          </p:nvSpPr>
          <p:spPr>
            <a:xfrm rot="5400000">
              <a:off x="13626020" y="4410673"/>
              <a:ext cx="1599133" cy="3400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</a:path>
              </a:pathLst>
            </a:custGeom>
            <a:noFill/>
            <a:ln w="31750" cap="flat">
              <a:solidFill>
                <a:srgbClr val="929292"/>
              </a:solidFill>
              <a:prstDash val="solid"/>
              <a:miter lim="800000"/>
              <a:headEnd type="triangle" w="med" len="med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800">
                  <a:latin typeface="Aptos"/>
                  <a:ea typeface="Aptos"/>
                  <a:cs typeface="Aptos"/>
                  <a:sym typeface="Aptos"/>
                </a:defRPr>
              </a:pPr>
            </a:p>
          </p:txBody>
        </p:sp>
        <p:sp>
          <p:nvSpPr>
            <p:cNvPr id="180" name="Connecteur en angle 116"/>
            <p:cNvSpPr/>
            <p:nvPr/>
          </p:nvSpPr>
          <p:spPr>
            <a:xfrm flipH="1" rot="16200000">
              <a:off x="6102446" y="4574235"/>
              <a:ext cx="1599136" cy="30732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</a:path>
              </a:pathLst>
            </a:custGeom>
            <a:noFill/>
            <a:ln w="31750" cap="flat">
              <a:solidFill>
                <a:srgbClr val="929292"/>
              </a:solidFill>
              <a:prstDash val="solid"/>
              <a:miter lim="800000"/>
              <a:headEnd type="triangle" w="med" len="med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800">
                  <a:latin typeface="Aptos"/>
                  <a:ea typeface="Aptos"/>
                  <a:cs typeface="Aptos"/>
                  <a:sym typeface="Aptos"/>
                </a:defRPr>
              </a:pPr>
            </a:p>
          </p:txBody>
        </p:sp>
        <p:sp>
          <p:nvSpPr>
            <p:cNvPr id="181" name="Rectangle : coins arrondis 121"/>
            <p:cNvSpPr/>
            <p:nvPr/>
          </p:nvSpPr>
          <p:spPr>
            <a:xfrm>
              <a:off x="12740989" y="8829403"/>
              <a:ext cx="6769582" cy="2437849"/>
            </a:xfrm>
            <a:prstGeom prst="roundRect">
              <a:avLst>
                <a:gd name="adj" fmla="val 13101"/>
              </a:avLst>
            </a:prstGeom>
            <a:solidFill>
              <a:srgbClr val="FFFFFF"/>
            </a:solidFill>
            <a:ln w="19050" cap="flat">
              <a:solidFill>
                <a:srgbClr val="59B998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lnSpc>
                  <a:spcPct val="100000"/>
                </a:lnSpc>
                <a:spcBef>
                  <a:spcPts val="0"/>
                </a:spcBef>
                <a:defRPr sz="1200">
                  <a:latin typeface="Open Sans Regular Regular"/>
                  <a:ea typeface="Open Sans Regular Regular"/>
                  <a:cs typeface="Open Sans Regular Regular"/>
                  <a:sym typeface="Open Sans Regular Regular"/>
                </a:defRPr>
              </a:pPr>
            </a:p>
          </p:txBody>
        </p:sp>
        <p:sp>
          <p:nvSpPr>
            <p:cNvPr id="182" name="Rectangle : coins arrondis 122"/>
            <p:cNvSpPr/>
            <p:nvPr/>
          </p:nvSpPr>
          <p:spPr>
            <a:xfrm>
              <a:off x="1980590" y="8829403"/>
              <a:ext cx="6769582" cy="2437849"/>
            </a:xfrm>
            <a:prstGeom prst="roundRect">
              <a:avLst>
                <a:gd name="adj" fmla="val 13101"/>
              </a:avLst>
            </a:prstGeom>
            <a:solidFill>
              <a:srgbClr val="FFFFFF"/>
            </a:solidFill>
            <a:ln w="19050" cap="flat">
              <a:solidFill>
                <a:srgbClr val="59B998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lnSpc>
                  <a:spcPct val="100000"/>
                </a:lnSpc>
                <a:spcBef>
                  <a:spcPts val="0"/>
                </a:spcBef>
                <a:defRPr sz="1200">
                  <a:latin typeface="Open Sans Regular Regular"/>
                  <a:ea typeface="Open Sans Regular Regular"/>
                  <a:cs typeface="Open Sans Regular Regular"/>
                  <a:sym typeface="Open Sans Regular Regular"/>
                </a:defRPr>
              </a:pPr>
            </a:p>
          </p:txBody>
        </p:sp>
        <p:sp>
          <p:nvSpPr>
            <p:cNvPr id="183" name="Connecteur en angle 123"/>
            <p:cNvSpPr/>
            <p:nvPr/>
          </p:nvSpPr>
          <p:spPr>
            <a:xfrm rot="16200000">
              <a:off x="6213575" y="6604335"/>
              <a:ext cx="1376879" cy="30732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</a:path>
              </a:pathLst>
            </a:custGeom>
            <a:noFill/>
            <a:ln w="31750" cap="flat">
              <a:solidFill>
                <a:srgbClr val="929292"/>
              </a:solidFill>
              <a:prstDash val="solid"/>
              <a:miter lim="800000"/>
              <a:headEnd type="triangle" w="med" len="med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800">
                  <a:latin typeface="Aptos"/>
                  <a:ea typeface="Aptos"/>
                  <a:cs typeface="Aptos"/>
                  <a:sym typeface="Aptos"/>
                </a:defRPr>
              </a:pPr>
            </a:p>
          </p:txBody>
        </p:sp>
        <p:sp>
          <p:nvSpPr>
            <p:cNvPr id="184" name="Connecteur en angle 126"/>
            <p:cNvSpPr/>
            <p:nvPr/>
          </p:nvSpPr>
          <p:spPr>
            <a:xfrm flipH="1" rot="5400000">
              <a:off x="13737148" y="6440770"/>
              <a:ext cx="1376875" cy="34003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</a:path>
              </a:pathLst>
            </a:custGeom>
            <a:noFill/>
            <a:ln w="31750" cap="flat">
              <a:solidFill>
                <a:srgbClr val="929292"/>
              </a:solidFill>
              <a:prstDash val="solid"/>
              <a:miter lim="800000"/>
              <a:headEnd type="triangle" w="med" len="med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800">
                  <a:latin typeface="Aptos"/>
                  <a:ea typeface="Aptos"/>
                  <a:cs typeface="Aptos"/>
                  <a:sym typeface="Aptos"/>
                </a:defRPr>
              </a:pPr>
            </a:p>
          </p:txBody>
        </p:sp>
        <p:pic>
          <p:nvPicPr>
            <p:cNvPr id="185" name="Image 152" descr="Image 152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5796272"/>
              <a:ext cx="3929983" cy="24378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6" name="Image 154" descr="Image 154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7470258" y="5796272"/>
              <a:ext cx="3489290" cy="243785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